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uk-UA" sz="1800" spc="-1" strike="noStrike">
                <a:solidFill>
                  <a:srgbClr val="000000"/>
                </a:solidFill>
                <a:latin typeface="Arial"/>
              </a:rPr>
              <a:t>Для правки тексту заголовка клацніть мишею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800" spc="-1" strike="noStrike">
                <a:solidFill>
                  <a:srgbClr val="000000"/>
                </a:solidFill>
                <a:latin typeface="Arial"/>
              </a:rPr>
              <a:t>Для редагування структури клацніть мишею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Другий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</a:rPr>
              <a:t>Третій рівень структури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</a:rPr>
              <a:t>Четвертий рівень структури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П'ятий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Шостий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Сьомий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180360" y="1504080"/>
            <a:ext cx="9719280" cy="425592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В час, коли труба Господня 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Над землею прозвучить 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І як вічного дня ранок засія, 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Імена усіх спасенних 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Сам Ісус оголосить. 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Там по милості Господній буду я.  </a:t>
            </a:r>
            <a:endParaRPr b="0" lang="uk-UA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180360" y="1504080"/>
            <a:ext cx="9719280" cy="425592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На небесній перекличці, 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На небесній перекличці, 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На небесній перекличці, 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Там, по милості Господній, буду я.</a:t>
            </a:r>
            <a:endParaRPr b="0" lang="uk-UA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0" y="1504080"/>
            <a:ext cx="10080720" cy="443592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000" spc="-1" strike="noStrike">
                <a:solidFill>
                  <a:srgbClr val="ffffff"/>
                </a:solidFill>
                <a:latin typeface="Arial"/>
                <a:ea typeface="DejaVu Sans"/>
              </a:rPr>
              <a:t>В день останній воскресіння </a:t>
            </a:r>
            <a:endParaRPr b="0" lang="uk-UA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000" spc="-1" strike="noStrike">
                <a:solidFill>
                  <a:srgbClr val="ffffff"/>
                </a:solidFill>
                <a:latin typeface="Arial"/>
                <a:ea typeface="DejaVu Sans"/>
              </a:rPr>
              <a:t>Всіх померлих у Христі, </a:t>
            </a:r>
            <a:endParaRPr b="0" lang="uk-UA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000" spc="-1" strike="noStrike">
                <a:solidFill>
                  <a:srgbClr val="ffffff"/>
                </a:solidFill>
                <a:latin typeface="Arial"/>
                <a:ea typeface="DejaVu Sans"/>
              </a:rPr>
              <a:t>В день, коли введе спасенних в небеса, </a:t>
            </a:r>
            <a:endParaRPr b="0" lang="uk-UA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000" spc="-1" strike="noStrike">
                <a:solidFill>
                  <a:srgbClr val="ffffff"/>
                </a:solidFill>
                <a:latin typeface="Arial"/>
                <a:ea typeface="DejaVu Sans"/>
              </a:rPr>
              <a:t>Всіх святих, обмитих Кров'ю, </a:t>
            </a:r>
            <a:endParaRPr b="0" lang="uk-UA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000" spc="-1" strike="noStrike">
                <a:solidFill>
                  <a:srgbClr val="ffffff"/>
                </a:solidFill>
                <a:latin typeface="Arial"/>
                <a:ea typeface="DejaVu Sans"/>
              </a:rPr>
              <a:t>Що пролив Він на хресті, </a:t>
            </a:r>
            <a:endParaRPr b="0" lang="uk-UA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000" spc="-1" strike="noStrike">
                <a:solidFill>
                  <a:srgbClr val="ffffff"/>
                </a:solidFill>
                <a:latin typeface="Arial"/>
                <a:ea typeface="DejaVu Sans"/>
              </a:rPr>
              <a:t>Він покличе, і тоді відкликнусь я.</a:t>
            </a:r>
            <a:endParaRPr b="0" lang="uk-UA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180360" y="1504080"/>
            <a:ext cx="9719280" cy="425592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На небесній перекличці, 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На небесній перекличці, 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На небесній перекличці, 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Там, по милості Господній, буду я.</a:t>
            </a:r>
            <a:endParaRPr b="0" lang="uk-UA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0" y="1504080"/>
            <a:ext cx="10080720" cy="443592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Дай нам сили працювати 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І для ближніх послужить 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З ранку раннього і до заходу дня. 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А коли земну нам працю 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Ти дозволиш завершить, 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То на заклик Твій небесний стану я.</a:t>
            </a:r>
            <a:endParaRPr b="0" lang="uk-UA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180360" y="1504080"/>
            <a:ext cx="9719280" cy="425592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На небесній перекличці, 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На небесній перекличці, 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На небесній перекличці, 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Там, по милості Господній, буду я.</a:t>
            </a:r>
            <a:endParaRPr b="0" lang="uk-UA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Application>LibreOffice/7.0.0.3$Windows_X86_64 LibreOffice_project/8061b3e9204bef6b321a21033174034a5e2ea88e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2021-08-06T16:20:07Z</dcterms:created>
  <dc:creator/>
  <dc:description/>
  <dc:language>uk-UA</dc:language>
  <cp:lastModifiedBy/>
  <dcterms:modified xsi:type="dcterms:W3CDTF">2021-08-06T16:23:43Z</dcterms:modified>
  <cp:revision>2</cp:revision>
  <dc:subject/>
  <dc:title>Презентація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Довільний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6</vt:i4>
  </property>
</Properties>
</file>